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91" r:id="rId17"/>
  </p:sldIdLst>
  <p:sldSz cx="9144000" cy="5143500" type="screen16x9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19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7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8"/>
            <a:ext cx="4629150" cy="405380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9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2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"/>
          <p:cNvPicPr>
            <a:picLocks noChangeAspect="1"/>
          </p:cNvPicPr>
          <p:nvPr/>
        </p:nvPicPr>
        <p:blipFill>
          <a:blip r:embed="rId2"/>
          <a:srcRect t="42733"/>
          <a:stretch>
            <a:fillRect/>
          </a:stretch>
        </p:blipFill>
        <p:spPr>
          <a:xfrm>
            <a:off x="-6350" y="-21458"/>
            <a:ext cx="9157335" cy="5187950"/>
          </a:xfrm>
          <a:prstGeom prst="rect">
            <a:avLst/>
          </a:prstGeom>
        </p:spPr>
      </p:pic>
      <p:pic>
        <p:nvPicPr>
          <p:cNvPr id="18" name="图片 17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98" y="402458"/>
            <a:ext cx="1897380" cy="4477226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07970" y="803554"/>
            <a:ext cx="519616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第二十一课  </a:t>
            </a:r>
            <a:r>
              <a:rPr lang="zh-CN" altLang="en-US" sz="4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芦花鞋</a:t>
            </a:r>
          </a:p>
        </p:txBody>
      </p:sp>
      <p:sp>
        <p:nvSpPr>
          <p:cNvPr id="22" name="文本框 29"/>
          <p:cNvSpPr txBox="1">
            <a:spLocks noChangeArrowheads="1"/>
          </p:cNvSpPr>
          <p:nvPr/>
        </p:nvSpPr>
        <p:spPr bwMode="auto">
          <a:xfrm>
            <a:off x="3871595" y="3986424"/>
            <a:ext cx="4448810" cy="481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6" rIns="51434" bIns="25716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部编版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四年级下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10935" y="2544445"/>
            <a:ext cx="2058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825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25880" y="963295"/>
            <a:ext cx="64928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青铜为什么要把自己的脚从芦花鞋里拔了出来。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2870" y="2803525"/>
            <a:ext cx="61595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因为青铜要卖掉自己脚上穿的这双芦花鞋。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63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71550" y="733425"/>
            <a:ext cx="70243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青铜脱了鞋，脚踩在雪地上是什么感觉？这样写有什么好处？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52195" y="2644140"/>
            <a:ext cx="72396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他感到一股针刺般的寒冷。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这句话生动地写出了如果不穿鞋十分痛苦的冻脚的感觉。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24255" y="808355"/>
            <a:ext cx="66909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青铜最后还是卖了自己脚上的芦花鞋，他为什么要这么做？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24255" y="2641600"/>
            <a:ext cx="69291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他宁可自己光着脚挨冻，也要挣更多的钱让妹妹上学。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99820" y="982980"/>
            <a:ext cx="69443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通过这段话，你们觉得青铜是一个什么样的孩子？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179195" y="2753995"/>
            <a:ext cx="67964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他是一个善良、勇敢、聪慧、执着、忠厚的好孩子。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63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3825" y="180340"/>
            <a:ext cx="1705610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小 结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83945" y="1797050"/>
            <a:ext cx="74047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通过读《芦花鞋》，我们初步感受到了青铜、葵花经历的苦难，感受到了人物身上的美好品质。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25875" y="187325"/>
            <a:ext cx="1873885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作  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882140" y="2261235"/>
            <a:ext cx="53733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用自己的话讲讲这个故事。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"/>
          <p:cNvPicPr>
            <a:picLocks noChangeAspect="1"/>
          </p:cNvPicPr>
          <p:nvPr/>
        </p:nvPicPr>
        <p:blipFill>
          <a:blip r:embed="rId2"/>
          <a:srcRect t="42733"/>
          <a:stretch>
            <a:fillRect/>
          </a:stretch>
        </p:blipFill>
        <p:spPr>
          <a:xfrm>
            <a:off x="0" y="-21458"/>
            <a:ext cx="9157335" cy="5187950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39085" y="1351915"/>
            <a:ext cx="37941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</a:p>
        </p:txBody>
      </p:sp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545" y="3086100"/>
            <a:ext cx="5022850" cy="177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63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26790" y="225425"/>
            <a:ext cx="2268220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认读词语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36370" y="1931670"/>
            <a:ext cx="62706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祈祷   搓洗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疑惑  祈求</a:t>
            </a:r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污迹   遗憾   欣喜  向日葵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29635" y="149860"/>
            <a:ext cx="2279015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课文回顾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19505" y="1847850"/>
            <a:ext cx="67068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这篇课文自然分成了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部分，用一个小标题来概括每一部分的内容？</a:t>
            </a: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66440" y="1419860"/>
            <a:ext cx="2611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开心做鞋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03905" y="2364740"/>
            <a:ext cx="2611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2.集市卖鞋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96285" y="3257550"/>
            <a:ext cx="2611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3.卖自己鞋</a:t>
            </a: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63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63315" y="149860"/>
            <a:ext cx="2292985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课文解读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5385" y="1610995"/>
            <a:ext cx="67938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在卖鞋的过程中遇到了什么困难？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56970" y="2573655"/>
            <a:ext cx="71907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天下了一夜大雪，积雪足有一尺厚，早晨门都很难推开。雪还在下。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0880" y="546735"/>
            <a:ext cx="7262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青铜是怎样决定的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从这可以体会出他是一个什么样的人？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5625" y="2341245"/>
            <a:ext cx="73971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他坚持在大雪天里去镇上卖鞋，为了妹妹吃再多的苦也不怕，他是一个坚强勇敢、勇于承担责任、充满爱心的人。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63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41730" y="975995"/>
            <a:ext cx="65474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青铜在卖鞋的过程中遇到了什么人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41730" y="2702560"/>
            <a:ext cx="68599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街上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青铜对面屋子里的人让青铜进屋烤火，青铜却坚持守在芦花鞋旁。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60705" y="1014095"/>
            <a:ext cx="80232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他将右脚从芦花鞋里拔了出来，站在雪地上。他的脚板顿时感到了一股针刺般的寒冷。他又将左脚从芦花鞋里拔了出来，站在了雪地上。又是一股刺骨的寒冷。”“他的一双脚被雪擦得干干净净，但也冻得通红通红……”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4310" y="1052195"/>
            <a:ext cx="6215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这里的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指的是谁？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54150" y="2550795"/>
            <a:ext cx="6215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这里的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指的是青铜。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482</Words>
  <Application>WPS 演示</Application>
  <PresentationFormat>全屏显示(16:9)</PresentationFormat>
  <Paragraphs>36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lenovop</cp:lastModifiedBy>
  <cp:revision>14</cp:revision>
  <dcterms:created xsi:type="dcterms:W3CDTF">2019-10-30T02:48:00Z</dcterms:created>
  <dcterms:modified xsi:type="dcterms:W3CDTF">2021-01-11T02:51:26Z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